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7D0A-A769-427C-A567-05CEDC680D8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840E-ADAB-4C9E-A837-4C07FBBF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7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7D0A-A769-427C-A567-05CEDC680D8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840E-ADAB-4C9E-A837-4C07FBBF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3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7D0A-A769-427C-A567-05CEDC680D8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840E-ADAB-4C9E-A837-4C07FBBF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8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7D0A-A769-427C-A567-05CEDC680D8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840E-ADAB-4C9E-A837-4C07FBBF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4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7D0A-A769-427C-A567-05CEDC680D8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840E-ADAB-4C9E-A837-4C07FBBF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3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7D0A-A769-427C-A567-05CEDC680D8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840E-ADAB-4C9E-A837-4C07FBBF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6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7D0A-A769-427C-A567-05CEDC680D8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840E-ADAB-4C9E-A837-4C07FBBF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1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7D0A-A769-427C-A567-05CEDC680D8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840E-ADAB-4C9E-A837-4C07FBBF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5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7D0A-A769-427C-A567-05CEDC680D8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840E-ADAB-4C9E-A837-4C07FBBF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7D0A-A769-427C-A567-05CEDC680D8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840E-ADAB-4C9E-A837-4C07FBBF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5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7D0A-A769-427C-A567-05CEDC680D8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840E-ADAB-4C9E-A837-4C07FBBF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77D0A-A769-427C-A567-05CEDC680D8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3840E-ADAB-4C9E-A837-4C07FBBF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0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105835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Anti-Federalists, Federalists, and </a:t>
            </a:r>
          </a:p>
          <a:p>
            <a:pPr algn="ctr"/>
            <a: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Federalist Papers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5844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5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69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1"/>
            <a:ext cx="9137073" cy="685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27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3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91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351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12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158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" y="0"/>
            <a:ext cx="9141691" cy="685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095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Office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Northport - East Northport UFSD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Setup</dc:creator>
  <cp:lastModifiedBy>Setup</cp:lastModifiedBy>
  <cp:revision>1</cp:revision>
  <dcterms:created xsi:type="dcterms:W3CDTF">2015-10-02T12:31:27Z</dcterms:created>
  <dcterms:modified xsi:type="dcterms:W3CDTF">2015-10-02T12:38:53Z</dcterms:modified>
</cp:coreProperties>
</file>