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4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3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2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8239-E167-44D2-892B-6EF2C5AF975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893C-F9B2-48F1-BA80-8EC63679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71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02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84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10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6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" y="76200"/>
            <a:ext cx="9042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76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38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4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51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56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55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Northport - East Northport UFSD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Setup</cp:lastModifiedBy>
  <cp:revision>1</cp:revision>
  <dcterms:created xsi:type="dcterms:W3CDTF">2015-09-29T13:34:57Z</dcterms:created>
  <dcterms:modified xsi:type="dcterms:W3CDTF">2015-09-29T13:44:22Z</dcterms:modified>
</cp:coreProperties>
</file>